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6" r:id="rId3"/>
    <p:sldId id="257" r:id="rId4"/>
    <p:sldId id="270" r:id="rId5"/>
    <p:sldId id="259" r:id="rId6"/>
    <p:sldId id="260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6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660"/>
  </p:normalViewPr>
  <p:slideViewPr>
    <p:cSldViewPr>
      <p:cViewPr varScale="1">
        <p:scale>
          <a:sx n="45" d="100"/>
          <a:sy n="45" d="100"/>
        </p:scale>
        <p:origin x="-12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00010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6050" y="2857496"/>
            <a:ext cx="5715040" cy="1752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 contourW="12700">
              <a:bevelT w="82550" h="38100" prst="coolSlant"/>
              <a:contourClr>
                <a:schemeClr val="tx2">
                  <a:lumMod val="60000"/>
                  <a:lumOff val="40000"/>
                </a:schemeClr>
              </a:contourClr>
            </a:sp3d>
          </a:bodyPr>
          <a:lstStyle>
            <a:lvl1pPr marL="0" indent="0" algn="ctr">
              <a:buNone/>
              <a:defRPr sz="2800" i="1">
                <a:solidFill>
                  <a:schemeClr val="tx2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Образец заголовка</a:t>
            </a:r>
            <a:endParaRPr 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chemeClr val="bg1">
              <a:alpha val="59999"/>
            </a:schemeClr>
          </a:solidFill>
          <a:ln w="9525" cap="rnd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800" kern="1200">
          <a:gradFill>
            <a:gsLst>
              <a:gs pos="27000">
                <a:schemeClr val="tx2">
                  <a:lumMod val="75000"/>
                </a:schemeClr>
              </a:gs>
              <a:gs pos="50000">
                <a:schemeClr val="tx2">
                  <a:lumMod val="40000"/>
                  <a:lumOff val="60000"/>
                </a:schemeClr>
              </a:gs>
            </a:gsLst>
            <a:lin ang="5400000" scaled="0"/>
          </a:gradFill>
          <a:effectLst>
            <a:innerShdw blurRad="63500" dist="50800" dir="5400000">
              <a:schemeClr val="accent1">
                <a:lumMod val="50000"/>
                <a:alpha val="50000"/>
              </a:schemeClr>
            </a:innerShdw>
          </a:effectLst>
          <a:latin typeface="Monotype Corsiva" pitchFamily="66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17375E"/>
          </a:solidFill>
          <a:latin typeface="Cambria" pitchFamily="18" charset="0"/>
          <a:ea typeface="MoolBoran" pitchFamily="34" charset="0"/>
          <a:cs typeface="MoolBoran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800" i="1" kern="1200">
          <a:solidFill>
            <a:srgbClr val="17375E"/>
          </a:solidFill>
          <a:latin typeface="Cambria" pitchFamily="18" charset="0"/>
          <a:ea typeface="MoolBoran" pitchFamily="34" charset="0"/>
          <a:cs typeface="MoolBoran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 kern="1200">
          <a:solidFill>
            <a:srgbClr val="17375E"/>
          </a:solidFill>
          <a:latin typeface="Cambria" pitchFamily="18" charset="0"/>
          <a:ea typeface="MoolBoran" pitchFamily="34" charset="0"/>
          <a:cs typeface="MoolBoran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17375E"/>
          </a:solidFill>
          <a:latin typeface="Cambria" pitchFamily="18" charset="0"/>
          <a:ea typeface="MoolBoran" pitchFamily="34" charset="0"/>
          <a:cs typeface="MoolBoran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17375E"/>
          </a:solidFill>
          <a:latin typeface="Cambria" pitchFamily="18" charset="0"/>
          <a:ea typeface="MoolBoran" pitchFamily="34" charset="0"/>
          <a:cs typeface="MoolBoran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571744"/>
            <a:ext cx="8229600" cy="1143000"/>
          </a:xfrm>
        </p:spPr>
        <p:txBody>
          <a:bodyPr>
            <a:noAutofit/>
          </a:bodyPr>
          <a:lstStyle/>
          <a:p>
            <a:r>
              <a:rPr lang="uk-UA" sz="8000" dirty="0" smtClean="0">
                <a:solidFill>
                  <a:srgbClr val="FF0000"/>
                </a:solidFill>
              </a:rPr>
              <a:t>Малювання </a:t>
            </a:r>
            <a:r>
              <a:rPr lang="uk-UA" sz="8000" dirty="0" err="1" smtClean="0">
                <a:solidFill>
                  <a:srgbClr val="FF0000"/>
                </a:solidFill>
              </a:rPr>
              <a:t>сніговика</a:t>
            </a:r>
            <a:r>
              <a:rPr lang="uk-UA" sz="8000" dirty="0" smtClean="0">
                <a:solidFill>
                  <a:srgbClr val="FF0000"/>
                </a:solidFill>
              </a:rPr>
              <a:t> за допомогою гуаші.</a:t>
            </a:r>
            <a:endParaRPr lang="uk-UA" sz="8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3928" y="5805265"/>
            <a:ext cx="5220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400" dirty="0">
                <a:solidFill>
                  <a:schemeClr val="tx2">
                    <a:lumMod val="50000"/>
                  </a:schemeClr>
                </a:solidFill>
              </a:rPr>
              <a:t>Степанова О.В., вчитель початкових класів ЗОШ №23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</a:rPr>
              <a:t>м.Луцька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 descr="obyemna-aplkacya-dlya-dtey-sngovik_13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0"/>
            <a:ext cx="5953865" cy="6569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w95kb4k3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8532440" cy="64294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643182"/>
            <a:ext cx="8229600" cy="1143000"/>
          </a:xfrm>
        </p:spPr>
        <p:txBody>
          <a:bodyPr>
            <a:noAutofit/>
          </a:bodyPr>
          <a:lstStyle/>
          <a:p>
            <a:r>
              <a:rPr lang="uk-UA" sz="8800" dirty="0" smtClean="0">
                <a:solidFill>
                  <a:srgbClr val="FF0000"/>
                </a:solidFill>
              </a:rPr>
              <a:t>З яких елементів складається </a:t>
            </a:r>
            <a:r>
              <a:rPr lang="uk-UA" sz="8800" dirty="0" err="1" smtClean="0">
                <a:solidFill>
                  <a:srgbClr val="FF0000"/>
                </a:solidFill>
              </a:rPr>
              <a:t>сніговик</a:t>
            </a:r>
            <a:r>
              <a:rPr lang="uk-UA" sz="8800" dirty="0" smtClean="0">
                <a:solidFill>
                  <a:srgbClr val="FF0000"/>
                </a:solidFill>
              </a:rPr>
              <a:t>?</a:t>
            </a:r>
            <a:endParaRPr lang="uk-UA" sz="8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95591ef85a979453132661b13ffc52b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500042"/>
            <a:ext cx="8207712" cy="6115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snegovik_applikaciya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346274"/>
            <a:ext cx="7500990" cy="630218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357438"/>
            <a:ext cx="8229600" cy="1143000"/>
          </a:xfrm>
        </p:spPr>
        <p:txBody>
          <a:bodyPr>
            <a:noAutofit/>
          </a:bodyPr>
          <a:lstStyle/>
          <a:p>
            <a:r>
              <a:rPr lang="uk-UA" sz="8000" dirty="0" smtClean="0">
                <a:solidFill>
                  <a:srgbClr val="FF0000"/>
                </a:solidFill>
              </a:rPr>
              <a:t>З чого можна зробити </a:t>
            </a:r>
            <a:r>
              <a:rPr lang="uk-UA" sz="8000" dirty="0" err="1" smtClean="0">
                <a:solidFill>
                  <a:srgbClr val="FF0000"/>
                </a:solidFill>
              </a:rPr>
              <a:t>сніговика</a:t>
            </a:r>
            <a:r>
              <a:rPr lang="uk-UA" sz="8000" dirty="0" smtClean="0">
                <a:solidFill>
                  <a:srgbClr val="FF0000"/>
                </a:solidFill>
              </a:rPr>
              <a:t>?</a:t>
            </a:r>
            <a:endParaRPr lang="uk-UA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1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214290"/>
            <a:ext cx="6696744" cy="64293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snegovik-iz-pompono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88640"/>
            <a:ext cx="7488832" cy="64807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image_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14744" y="214290"/>
            <a:ext cx="5170326" cy="64533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428868"/>
            <a:ext cx="8229600" cy="1143000"/>
          </a:xfrm>
        </p:spPr>
        <p:txBody>
          <a:bodyPr>
            <a:noAutofit/>
          </a:bodyPr>
          <a:lstStyle/>
          <a:p>
            <a:r>
              <a:rPr lang="uk-UA" sz="8800" dirty="0" smtClean="0">
                <a:solidFill>
                  <a:srgbClr val="FF0000"/>
                </a:solidFill>
              </a:rPr>
              <a:t>Етапи малювання </a:t>
            </a:r>
            <a:r>
              <a:rPr lang="uk-UA" sz="8800" dirty="0" err="1" smtClean="0">
                <a:solidFill>
                  <a:srgbClr val="FF0000"/>
                </a:solidFill>
              </a:rPr>
              <a:t>сніговика</a:t>
            </a:r>
            <a:r>
              <a:rPr lang="uk-UA" sz="8800" dirty="0" smtClean="0">
                <a:solidFill>
                  <a:srgbClr val="FF0000"/>
                </a:solidFill>
              </a:rPr>
              <a:t>:</a:t>
            </a:r>
            <a:endParaRPr lang="uk-UA" sz="8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3857652" cy="6369072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1. Малюємо те, на чому стоятиме наш </a:t>
            </a:r>
            <a:r>
              <a:rPr lang="uk-UA" dirty="0" err="1" smtClean="0">
                <a:solidFill>
                  <a:srgbClr val="FF0000"/>
                </a:solidFill>
              </a:rPr>
              <a:t>сніговик</a:t>
            </a:r>
            <a:r>
              <a:rPr lang="uk-UA" dirty="0" smtClean="0">
                <a:solidFill>
                  <a:srgbClr val="FF0000"/>
                </a:solidFill>
              </a:rPr>
              <a:t> і перше коло, нижня частина його тулуба.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20150201_2228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3460483" y="1254369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274638"/>
            <a:ext cx="3614734" cy="6011882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2. Малюємо друге, менше за розміром коло. Це є друга частина його тулуба.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20150201_2228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468607" y="1040055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3757610" cy="551181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3. Малюємо ще одне, менше коло – це голова </a:t>
            </a:r>
            <a:r>
              <a:rPr lang="uk-UA" dirty="0" err="1" smtClean="0">
                <a:solidFill>
                  <a:srgbClr val="FF0000"/>
                </a:solidFill>
              </a:rPr>
              <a:t>сніговика</a:t>
            </a:r>
            <a:r>
              <a:rPr lang="uk-UA" dirty="0" smtClean="0">
                <a:solidFill>
                  <a:srgbClr val="FF0000"/>
                </a:solidFill>
              </a:rPr>
              <a:t>. А також домальовуємо йому два однакових кружечки – руки.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20150201_2229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3531921" y="1254369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4" y="285728"/>
            <a:ext cx="3714744" cy="6011882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4. Малюємо відро на голові, мітлу. </a:t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>
                <a:solidFill>
                  <a:srgbClr val="FF0000"/>
                </a:solidFill>
              </a:rPr>
              <a:t>Прикрашаємо на свій смак.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20150201_2229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397169" y="1182931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www_newyearjpg_ru-2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01150"/>
            <a:ext cx="9144000" cy="69591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331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500166" y="1785926"/>
            <a:ext cx="82296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schemeClr val="accent1">
                      <a:lumMod val="50000"/>
                      <a:alpha val="50000"/>
                    </a:schemeClr>
                  </a:innerShdw>
                </a:effectLst>
                <a:uLnTx/>
                <a:uFillTx/>
                <a:latin typeface="Monotype Corsiva" pitchFamily="66" charset="0"/>
                <a:ea typeface="+mj-ea"/>
                <a:cs typeface="+mj-cs"/>
              </a:rPr>
              <a:t>М </a:t>
            </a:r>
            <a:r>
              <a:rPr kumimoji="0" lang="uk-UA" sz="115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schemeClr val="accent1">
                      <a:lumMod val="50000"/>
                      <a:alpha val="50000"/>
                    </a:schemeClr>
                  </a:innerShdw>
                </a:effectLst>
                <a:uLnTx/>
                <a:uFillTx/>
                <a:latin typeface="Monotype Corsiva" pitchFamily="66" charset="0"/>
                <a:ea typeface="+mj-ea"/>
                <a:cs typeface="+mj-cs"/>
              </a:rPr>
              <a:t>ол</a:t>
            </a:r>
            <a:r>
              <a:rPr kumimoji="0" lang="uk-UA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schemeClr val="accent1">
                      <a:lumMod val="50000"/>
                      <a:alpha val="50000"/>
                    </a:schemeClr>
                  </a:innerShdw>
                </a:effectLst>
                <a:uLnTx/>
                <a:uFillTx/>
                <a:latin typeface="Monotype Corsiva" pitchFamily="66" charset="0"/>
                <a:ea typeface="+mj-ea"/>
                <a:cs typeface="+mj-cs"/>
              </a:rPr>
              <a:t> о д ці</a:t>
            </a:r>
            <a:endParaRPr kumimoji="0" lang="uk-UA" sz="1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innerShdw blurRad="63500" dist="50800" dir="5400000">
                  <a:schemeClr val="accent1">
                    <a:lumMod val="50000"/>
                    <a:alpha val="50000"/>
                  </a:schemeClr>
                </a:innerShdw>
              </a:effectLst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000000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абстракт</Template>
  <TotalTime>20</TotalTime>
  <Words>105</Words>
  <Application>Microsoft Office PowerPoint</Application>
  <PresentationFormat>Экран (4:3)</PresentationFormat>
  <Paragraphs>10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Ppt0000003</vt:lpstr>
      <vt:lpstr>Малювання сніговика за допомогою гуаші.</vt:lpstr>
      <vt:lpstr>Презентация PowerPoint</vt:lpstr>
      <vt:lpstr>Презентация PowerPoint</vt:lpstr>
      <vt:lpstr>З яких елементів складається сніговик?</vt:lpstr>
      <vt:lpstr>Презентация PowerPoint</vt:lpstr>
      <vt:lpstr>Презентация PowerPoint</vt:lpstr>
      <vt:lpstr>З чого можна зробити сніговика?</vt:lpstr>
      <vt:lpstr>Презентация PowerPoint</vt:lpstr>
      <vt:lpstr>Презентация PowerPoint</vt:lpstr>
      <vt:lpstr>Презентация PowerPoint</vt:lpstr>
      <vt:lpstr>Етапи малювання сніговика:</vt:lpstr>
      <vt:lpstr>1. Малюємо те, на чому стоятиме наш сніговик і перше коло, нижня частина його тулуба.</vt:lpstr>
      <vt:lpstr>2. Малюємо друге, менше за розміром коло. Це є друга частина його тулуба.</vt:lpstr>
      <vt:lpstr>3. Малюємо ще одне, менше коло – це голова сніговика. А також домальовуємо йому два однакових кружечки – руки.</vt:lpstr>
      <vt:lpstr>4. Малюємо відро на голові, мітлу.  Прикрашаємо на свій смак.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Анюта</dc:creator>
  <cp:lastModifiedBy>Ольга</cp:lastModifiedBy>
  <cp:revision>7</cp:revision>
  <dcterms:created xsi:type="dcterms:W3CDTF">2014-03-23T10:34:22Z</dcterms:created>
  <dcterms:modified xsi:type="dcterms:W3CDTF">2015-02-07T19:11:04Z</dcterms:modified>
</cp:coreProperties>
</file>